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96" r:id="rId4"/>
    <p:sldId id="297" r:id="rId5"/>
    <p:sldId id="298" r:id="rId6"/>
    <p:sldId id="301" r:id="rId7"/>
    <p:sldId id="302" r:id="rId8"/>
    <p:sldId id="29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14" autoAdjust="0"/>
  </p:normalViewPr>
  <p:slideViewPr>
    <p:cSldViewPr>
      <p:cViewPr varScale="1">
        <p:scale>
          <a:sx n="80" d="100"/>
          <a:sy n="80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4A7B-01AA-4714-8916-D20482A6603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3DB2-F4F3-43B7-9BD1-CA83D42E1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4A7B-01AA-4714-8916-D20482A6603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3DB2-F4F3-43B7-9BD1-CA83D42E1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4A7B-01AA-4714-8916-D20482A6603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3DB2-F4F3-43B7-9BD1-CA83D42E1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4A7B-01AA-4714-8916-D20482A6603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3DB2-F4F3-43B7-9BD1-CA83D42E1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4A7B-01AA-4714-8916-D20482A6603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3DB2-F4F3-43B7-9BD1-CA83D42E1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4A7B-01AA-4714-8916-D20482A6603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3DB2-F4F3-43B7-9BD1-CA83D42E1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4A7B-01AA-4714-8916-D20482A6603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3DB2-F4F3-43B7-9BD1-CA83D42E1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4A7B-01AA-4714-8916-D20482A6603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3DB2-F4F3-43B7-9BD1-CA83D42E1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4A7B-01AA-4714-8916-D20482A6603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3DB2-F4F3-43B7-9BD1-CA83D42E1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4A7B-01AA-4714-8916-D20482A6603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3DB2-F4F3-43B7-9BD1-CA83D42E1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4A7B-01AA-4714-8916-D20482A6603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3DB2-F4F3-43B7-9BD1-CA83D42E1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C4A7B-01AA-4714-8916-D20482A6603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13DB2-F4F3-43B7-9BD1-CA83D42E1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-108520" y="476672"/>
            <a:ext cx="4320480" cy="14401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19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319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364088" y="5373216"/>
            <a:ext cx="3672408" cy="792088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rgbClr val="0031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6525344"/>
            <a:ext cx="6416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Муниципальное бюджетное дошкольное образование д/с №27 «Золотая рыбка»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88016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2102" y="1772816"/>
            <a:ext cx="60099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Archive" pitchFamily="50" charset="0"/>
                <a:cs typeface="Aharoni" panose="02010803020104030203" pitchFamily="2" charset="-79"/>
              </a:rPr>
              <a:t>Дидактическое пособие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  <a:latin typeface="Archive" pitchFamily="50" charset="0"/>
                <a:cs typeface="Aharoni" panose="02010803020104030203" pitchFamily="2" charset="-79"/>
              </a:rPr>
              <a:t> для развития речи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  <a:latin typeface="Archive" pitchFamily="50" charset="0"/>
                <a:cs typeface="Aharoni" panose="02010803020104030203" pitchFamily="2" charset="-79"/>
              </a:rPr>
              <a:t>«Кто в домике живет?»</a:t>
            </a:r>
            <a:endParaRPr lang="ru-RU" sz="4000" dirty="0">
              <a:solidFill>
                <a:srgbClr val="002060"/>
              </a:solidFill>
              <a:latin typeface="Archive" pitchFamily="50" charset="0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5373215"/>
            <a:ext cx="30737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2 ясельной группы: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Коваленко И. С.</a:t>
            </a:r>
          </a:p>
          <a:p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Бондухова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А.В.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99792" y="6362626"/>
            <a:ext cx="2957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д/с 27 «Золотая рыбка»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82089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компонентов устной речи детей с помощью дидактического пособия « Кто в домике живет?» , обобщение знаний детей о жизни домашних животных, домашних птицах, диких животных; закрепление представлений о цвете.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способствовать произнесению звукоподражаний громко, тихо, тоненьким голосом и т. п.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развивать воображение, любознательность, память и мышление детей;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повышать речевую активность детей;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развивать умение отвечать на вопросы;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развивать зрительное восприятие.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вызывать эмоциональный отклик.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учить детей различать домашних животных, диких животных, дом птиц</a:t>
            </a:r>
          </a:p>
        </p:txBody>
      </p:sp>
    </p:spTree>
    <p:extLst>
      <p:ext uri="{BB962C8B-B14F-4D97-AF65-F5344CB8AC3E}">
        <p14:creationId xmlns:p14="http://schemas.microsoft.com/office/powerpoint/2010/main" val="146226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2"/>
          <a:stretch/>
        </p:blipFill>
        <p:spPr>
          <a:xfrm>
            <a:off x="395536" y="784664"/>
            <a:ext cx="3816424" cy="5224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5"/>
          <a:stretch/>
        </p:blipFill>
        <p:spPr>
          <a:xfrm>
            <a:off x="4677462" y="784664"/>
            <a:ext cx="4058613" cy="5221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398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>
          <a:xfrm>
            <a:off x="4753764" y="905952"/>
            <a:ext cx="3960440" cy="4801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4104456" cy="4801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418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17"/>
          <a:stretch/>
        </p:blipFill>
        <p:spPr>
          <a:xfrm>
            <a:off x="-2052736" y="3212976"/>
            <a:ext cx="1001120" cy="1285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80728" y="764705"/>
            <a:ext cx="1368152" cy="2142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8"/>
          <a:stretch/>
        </p:blipFill>
        <p:spPr>
          <a:xfrm>
            <a:off x="1835696" y="332656"/>
            <a:ext cx="5328592" cy="5947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7300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2246"/>
            <a:ext cx="3816424" cy="5951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44674"/>
            <a:ext cx="3800690" cy="5951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359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ome\Pictures\2021-10-27\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5882"/>
            <a:ext cx="2469442" cy="2688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C:\Users\home\Pictures\2021-10-27\0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70870"/>
            <a:ext cx="2469442" cy="3203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 descr="C:\Users\home\Pictures\2021-10-27\018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25882"/>
            <a:ext cx="4536504" cy="6048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0047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2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147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Aharoni</vt:lpstr>
      <vt:lpstr>Archive</vt:lpstr>
      <vt:lpstr>Arial</vt:lpstr>
      <vt:lpstr>Calibri</vt:lpstr>
      <vt:lpstr>Times New Roman</vt:lpstr>
      <vt:lpstr>Тема Office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Оснащение  предметно-пространственной среды  в группе раннего возраста. </dc:title>
  <dc:creator>Татьяна</dc:creator>
  <cp:lastModifiedBy>Sergey</cp:lastModifiedBy>
  <cp:revision>58</cp:revision>
  <dcterms:created xsi:type="dcterms:W3CDTF">2021-02-09T11:55:31Z</dcterms:created>
  <dcterms:modified xsi:type="dcterms:W3CDTF">2021-10-28T06:09:56Z</dcterms:modified>
</cp:coreProperties>
</file>